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81"/>
  </p:normalViewPr>
  <p:slideViewPr>
    <p:cSldViewPr snapToGrid="0" snapToObjects="1">
      <p:cViewPr varScale="1">
        <p:scale>
          <a:sx n="204" d="100"/>
          <a:sy n="204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September 14,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753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Tuesday, September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96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Tuesday, September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6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September 14,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734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Tuesday, September 14,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3782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Tuesday, September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Tuesday, September 14, 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513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Tuesday, September 14,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69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Tuesday, September 14,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0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Tuesday, September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04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Tuesday, September 14,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64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Tuesday, September 14,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42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33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CD91C7-4C78-4B4B-B2C0-1F9570210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5" y="575978"/>
            <a:ext cx="5367968" cy="710813"/>
          </a:xfrm>
        </p:spPr>
        <p:txBody>
          <a:bodyPr anchor="b">
            <a:normAutofit fontScale="90000"/>
          </a:bodyPr>
          <a:lstStyle/>
          <a:p>
            <a:r>
              <a:rPr lang="en-US" sz="4000" dirty="0"/>
              <a:t>Welcome t </a:t>
            </a:r>
            <a:r>
              <a:rPr lang="en-US" sz="4000" dirty="0" err="1"/>
              <a:t>myMusic</a:t>
            </a:r>
            <a:r>
              <a:rPr lang="en-US" sz="4000" dirty="0"/>
              <a:t> Web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8421C9-D5FD-6C45-9A85-856F97C03A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5" y="2624400"/>
            <a:ext cx="5432045" cy="3326456"/>
          </a:xfrm>
        </p:spPr>
        <p:txBody>
          <a:bodyPr>
            <a:normAutofit/>
          </a:bodyPr>
          <a:lstStyle/>
          <a:p>
            <a:r>
              <a:rPr lang="en-US" dirty="0"/>
              <a:t>Content:</a:t>
            </a:r>
          </a:p>
          <a:p>
            <a:r>
              <a:rPr lang="en-US" dirty="0"/>
              <a:t> - HTML pages structure</a:t>
            </a:r>
          </a:p>
          <a:p>
            <a:r>
              <a:rPr lang="en-US" dirty="0"/>
              <a:t> - Grid system</a:t>
            </a:r>
          </a:p>
          <a:p>
            <a:r>
              <a:rPr lang="en-US" dirty="0"/>
              <a:t> -</a:t>
            </a:r>
            <a:r>
              <a:rPr lang="en-US" dirty="0" err="1"/>
              <a:t>javascript</a:t>
            </a:r>
            <a:r>
              <a:rPr lang="en-US" dirty="0"/>
              <a:t> :</a:t>
            </a:r>
          </a:p>
          <a:p>
            <a:r>
              <a:rPr lang="en-US" dirty="0"/>
              <a:t>	-  Fetch playlists</a:t>
            </a:r>
          </a:p>
          <a:p>
            <a:r>
              <a:rPr lang="en-US" dirty="0"/>
              <a:t>	- </a:t>
            </a:r>
            <a:r>
              <a:rPr lang="en-US" dirty="0" err="1"/>
              <a:t>localStorage</a:t>
            </a:r>
            <a:r>
              <a:rPr lang="en-US" dirty="0"/>
              <a:t> (favorite playlists)</a:t>
            </a:r>
          </a:p>
          <a:p>
            <a:endParaRPr lang="en-US" sz="6400" dirty="0"/>
          </a:p>
        </p:txBody>
      </p:sp>
      <p:cxnSp>
        <p:nvCxnSpPr>
          <p:cNvPr id="76" name="Straight Connector 35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2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17CAD6B-51B6-CE4F-899E-0CF103142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33" r="16525" b="-1"/>
          <a:stretch/>
        </p:blipFill>
        <p:spPr>
          <a:xfrm>
            <a:off x="6309602" y="0"/>
            <a:ext cx="588010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6A40FB-2639-DC47-A005-595F3BBF798C}"/>
              </a:ext>
            </a:extLst>
          </p:cNvPr>
          <p:cNvSpPr txBox="1"/>
          <p:nvPr/>
        </p:nvSpPr>
        <p:spPr>
          <a:xfrm>
            <a:off x="728032" y="1454727"/>
            <a:ext cx="5152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website to fetch playlists from </a:t>
            </a:r>
            <a:r>
              <a:rPr lang="en-US" dirty="0" err="1"/>
              <a:t>spotify</a:t>
            </a:r>
            <a:r>
              <a:rPr lang="en-US" dirty="0"/>
              <a:t> API and save favorite playlists in local storage </a:t>
            </a:r>
          </a:p>
        </p:txBody>
      </p:sp>
    </p:spTree>
    <p:extLst>
      <p:ext uri="{BB962C8B-B14F-4D97-AF65-F5344CB8AC3E}">
        <p14:creationId xmlns:p14="http://schemas.microsoft.com/office/powerpoint/2010/main" val="650292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ying a bow in an arrangment of presents">
            <a:extLst>
              <a:ext uri="{FF2B5EF4-FFF2-40B4-BE49-F238E27FC236}">
                <a16:creationId xmlns:a16="http://schemas.microsoft.com/office/drawing/2014/main" id="{D4097285-9635-43FB-941C-66015020B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6" b="8705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4B995A6-4802-435A-B06E-30007550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311901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4013ED-2823-4C4F-A45B-7D7816B45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655200"/>
            <a:ext cx="5432044" cy="196920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Thanks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176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87A0A1E-1504-4B05-9042-77FA53EB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CA1CD-3FD9-844E-9A76-5D3112436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7380000" cy="860400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Page HTML structure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7383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E9110AE9-43B7-4972-A832-881DD65A39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944000"/>
            <a:ext cx="7380000" cy="4006800"/>
          </a:xfrm>
        </p:spPr>
        <p:txBody>
          <a:bodyPr>
            <a:normAutofit/>
          </a:bodyPr>
          <a:lstStyle/>
          <a:p>
            <a:r>
              <a:rPr lang="en-US" dirty="0"/>
              <a:t>Loading –container: display spinner until page loads</a:t>
            </a:r>
          </a:p>
          <a:p>
            <a:r>
              <a:rPr lang="en-US" dirty="0"/>
              <a:t>Header contains : logo nav</a:t>
            </a:r>
          </a:p>
          <a:p>
            <a:r>
              <a:rPr lang="en-US" dirty="0"/>
              <a:t>Main : page content</a:t>
            </a:r>
          </a:p>
          <a:p>
            <a:r>
              <a:rPr lang="en-US" dirty="0"/>
              <a:t>Footer : logo – links – social media buttons</a:t>
            </a:r>
          </a:p>
          <a:p>
            <a:r>
              <a:rPr lang="en-US" dirty="0"/>
              <a:t>Scroll-</a:t>
            </a:r>
            <a:r>
              <a:rPr lang="en-US" dirty="0" err="1"/>
              <a:t>btn</a:t>
            </a:r>
            <a:r>
              <a:rPr lang="en-US" dirty="0"/>
              <a:t>: displays  scroll button to scroll to top of the page</a:t>
            </a:r>
          </a:p>
          <a:p>
            <a:pPr marL="1944" indent="0">
              <a:buNone/>
            </a:pPr>
            <a:endParaRPr lang="en-US" dirty="0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8AEF486-60EE-174A-8DF6-0108CE5F9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9" r="1" b="6012"/>
          <a:stretch/>
        </p:blipFill>
        <p:spPr>
          <a:xfrm>
            <a:off x="8256588" y="450000"/>
            <a:ext cx="3492000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4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B6C7028-F213-4361-8885-B2D93DABE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3347A-0109-5F48-8CD4-C18ED64C9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4694400" cy="1141200"/>
          </a:xfrm>
        </p:spPr>
        <p:txBody>
          <a:bodyPr>
            <a:normAutofit/>
          </a:bodyPr>
          <a:lstStyle/>
          <a:p>
            <a:r>
              <a:rPr lang="en-US"/>
              <a:t>Grid System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092D6BC-ECDE-1F43-92D5-FA5AA1ECB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0" b="2121"/>
          <a:stretch/>
        </p:blipFill>
        <p:spPr>
          <a:xfrm>
            <a:off x="0" y="842402"/>
            <a:ext cx="5569417" cy="2586598"/>
          </a:xfrm>
          <a:custGeom>
            <a:avLst/>
            <a:gdLst/>
            <a:ahLst/>
            <a:cxnLst/>
            <a:rect l="l" t="t" r="r" b="b"/>
            <a:pathLst>
              <a:path w="4726800" h="2195262">
                <a:moveTo>
                  <a:pt x="0" y="0"/>
                </a:moveTo>
                <a:lnTo>
                  <a:pt x="4726800" y="0"/>
                </a:lnTo>
                <a:lnTo>
                  <a:pt x="4726800" y="2195262"/>
                </a:lnTo>
                <a:lnTo>
                  <a:pt x="0" y="2195262"/>
                </a:lnTo>
                <a:close/>
              </a:path>
            </a:pathLst>
          </a:cu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EC0626A-C0BB-A34F-8D61-3CA3B42D1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5" b="18920"/>
          <a:stretch/>
        </p:blipFill>
        <p:spPr>
          <a:xfrm>
            <a:off x="457240" y="4219936"/>
            <a:ext cx="4726800" cy="2195263"/>
          </a:xfrm>
          <a:custGeom>
            <a:avLst/>
            <a:gdLst/>
            <a:ahLst/>
            <a:cxnLst/>
            <a:rect l="l" t="t" r="r" b="b"/>
            <a:pathLst>
              <a:path w="4726800" h="2195263">
                <a:moveTo>
                  <a:pt x="0" y="0"/>
                </a:moveTo>
                <a:lnTo>
                  <a:pt x="4726800" y="0"/>
                </a:lnTo>
                <a:lnTo>
                  <a:pt x="4726800" y="2195263"/>
                </a:lnTo>
                <a:lnTo>
                  <a:pt x="0" y="2195263"/>
                </a:lnTo>
                <a:close/>
              </a:path>
            </a:pathLst>
          </a:cu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935FD8-9F2E-4F15-8ED9-1C692DA6F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6000" y="450000"/>
            <a:ext cx="0" cy="596520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1A2166-7A43-4AF4-A1AC-05D88CEA0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800" y="323999"/>
            <a:ext cx="5184000" cy="6091200"/>
          </a:xfrm>
        </p:spPr>
        <p:txBody>
          <a:bodyPr>
            <a:normAutofit/>
          </a:bodyPr>
          <a:lstStyle/>
          <a:p>
            <a:r>
              <a:rPr lang="en-US" dirty="0"/>
              <a:t>We have here main Grid</a:t>
            </a:r>
          </a:p>
          <a:p>
            <a:r>
              <a:rPr lang="en-US" dirty="0"/>
              <a:t>1fr – 3fr</a:t>
            </a:r>
          </a:p>
          <a:p>
            <a:r>
              <a:rPr lang="en-US" dirty="0"/>
              <a:t>3fr : contains a child grid</a:t>
            </a:r>
          </a:p>
          <a:p>
            <a:pPr marL="1944" indent="0">
              <a:buNone/>
            </a:pPr>
            <a:r>
              <a:rPr lang="en-US" dirty="0"/>
              <a:t>Which has 4fr in large pages </a:t>
            </a:r>
          </a:p>
        </p:txBody>
      </p:sp>
    </p:spTree>
    <p:extLst>
      <p:ext uri="{BB962C8B-B14F-4D97-AF65-F5344CB8AC3E}">
        <p14:creationId xmlns:p14="http://schemas.microsoft.com/office/powerpoint/2010/main" val="172912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D86DADD-940E-4CC1-AF60-0D36FB29B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0A9B07-8C31-6D4A-85C0-D84E2AB71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anchor="b">
            <a:normAutofit/>
          </a:bodyPr>
          <a:lstStyle/>
          <a:p>
            <a:r>
              <a:rPr lang="en-US" dirty="0"/>
              <a:t>In x-small Screens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9A41D21-BD81-457A-9941-07C27C4C3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49847"/>
            <a:ext cx="5432044" cy="4006800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@media only screen and (max-width: 600px) {</a:t>
            </a:r>
          </a:p>
          <a:p>
            <a:r>
              <a:rPr lang="en-GB" dirty="0"/>
              <a:t>grid-template-columns: 1fr;</a:t>
            </a:r>
          </a:p>
          <a:p>
            <a:r>
              <a:rPr lang="en-GB" dirty="0"/>
              <a:t>}</a:t>
            </a:r>
          </a:p>
        </p:txBody>
      </p: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AE87D6-BDF8-7749-813E-835D811BE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5213" y="450000"/>
            <a:ext cx="2905469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30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87A0A1E-1504-4B05-9042-77FA53EB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414D5D-9987-3549-920D-62C381E12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7380000" cy="860400"/>
          </a:xfrm>
        </p:spPr>
        <p:txBody>
          <a:bodyPr anchor="b">
            <a:normAutofit/>
          </a:bodyPr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7383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3BD4F6A-DA49-6D44-9B2A-5170617465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677" y="2058869"/>
            <a:ext cx="7380288" cy="1599062"/>
          </a:xfrm>
        </p:spPr>
      </p:pic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191628B-BBE0-4F41-A758-F72A9A434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210"/>
          <a:stretch/>
        </p:blipFill>
        <p:spPr>
          <a:xfrm>
            <a:off x="8256588" y="450000"/>
            <a:ext cx="3492000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181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86DADD-940E-4CC1-AF60-0D36FB29B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0FAE9-7D17-ED45-B018-DD31524D2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5432044" cy="860400"/>
          </a:xfrm>
        </p:spPr>
        <p:txBody>
          <a:bodyPr anchor="b">
            <a:normAutofit/>
          </a:bodyPr>
          <a:lstStyle/>
          <a:p>
            <a:r>
              <a:rPr lang="en-US" dirty="0"/>
              <a:t>Medium screens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5434694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358D6C-7E66-2B41-B260-37EF43B01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5045" y="2204689"/>
            <a:ext cx="5432425" cy="1545313"/>
          </a:xfrm>
        </p:spPr>
      </p:pic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4188D9-B651-CC4E-8F0B-63A8EB2A6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08" y="939067"/>
            <a:ext cx="5441280" cy="45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9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2D86E-5DA4-AE4C-8A17-660FDD725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662400"/>
            <a:ext cx="11293200" cy="10008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Fetch Home data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742AEBEC-A794-604D-AF88-EF59D35C7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803" y="2959199"/>
            <a:ext cx="7516981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7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3495E-96D0-D343-83A1-F86887B5F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to favorite list</a:t>
            </a:r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8CC103-4960-6E41-BF18-8CCF301E9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0569" y="1735138"/>
            <a:ext cx="7607687" cy="3783012"/>
          </a:xfrm>
        </p:spPr>
      </p:pic>
    </p:spTree>
    <p:extLst>
      <p:ext uri="{BB962C8B-B14F-4D97-AF65-F5344CB8AC3E}">
        <p14:creationId xmlns:p14="http://schemas.microsoft.com/office/powerpoint/2010/main" val="331831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3279-95D2-5D4B-BC5E-AAEF8471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from favorite list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5FDE601-B992-4A46-BEA6-1887FD6D0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7296" y="1735138"/>
            <a:ext cx="5094232" cy="3783012"/>
          </a:xfrm>
        </p:spPr>
      </p:pic>
    </p:spTree>
    <p:extLst>
      <p:ext uri="{BB962C8B-B14F-4D97-AF65-F5344CB8AC3E}">
        <p14:creationId xmlns:p14="http://schemas.microsoft.com/office/powerpoint/2010/main" val="142833218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143</Words>
  <Application>Microsoft Macintosh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Bell MT</vt:lpstr>
      <vt:lpstr>Calibri Light</vt:lpstr>
      <vt:lpstr>ThinLineVTI</vt:lpstr>
      <vt:lpstr>Welcome t myMusic Web app</vt:lpstr>
      <vt:lpstr>Page HTML structure</vt:lpstr>
      <vt:lpstr>Grid System</vt:lpstr>
      <vt:lpstr>In x-small Screens</vt:lpstr>
      <vt:lpstr>PowerPoint Presentation</vt:lpstr>
      <vt:lpstr>Medium screens</vt:lpstr>
      <vt:lpstr>Fetch Home data </vt:lpstr>
      <vt:lpstr>Add to favorite list</vt:lpstr>
      <vt:lpstr>Remove from favorite list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 myMusic Web app</dc:title>
  <dc:creator>Mohammad Almani</dc:creator>
  <cp:lastModifiedBy>Mohammad Almani</cp:lastModifiedBy>
  <cp:revision>1</cp:revision>
  <dcterms:created xsi:type="dcterms:W3CDTF">2021-09-14T20:39:40Z</dcterms:created>
  <dcterms:modified xsi:type="dcterms:W3CDTF">2021-09-14T21:31:16Z</dcterms:modified>
</cp:coreProperties>
</file>